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66" r:id="rId19"/>
    <p:sldId id="275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12776"/>
            <a:ext cx="9144000" cy="52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26064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登陆：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5775" y="1311275"/>
            <a:ext cx="5480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whqzypt.pujiaoyu.cn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68752"/>
            <a:ext cx="9144000" cy="459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96" y="26064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试卷：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22350"/>
            <a:ext cx="9144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336675"/>
            <a:ext cx="9144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3563"/>
            <a:ext cx="9144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1556792"/>
            <a:ext cx="7315007" cy="37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2150" y="787400"/>
            <a:ext cx="7758113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412776"/>
            <a:ext cx="9177733" cy="44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备课：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764704"/>
            <a:ext cx="6912768" cy="50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556792"/>
            <a:ext cx="9144001" cy="423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微课：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263" y="1298575"/>
            <a:ext cx="900747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资源平台：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95736" y="0"/>
            <a:ext cx="5338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772816"/>
            <a:ext cx="9156548" cy="35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软件下载：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95736" y="404664"/>
            <a:ext cx="4927624" cy="60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37792"/>
            <a:ext cx="9144000" cy="44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367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学科</a:t>
            </a:r>
            <a:r>
              <a:rPr lang="en-US" altLang="zh-CN" sz="6000" dirty="0" smtClean="0">
                <a:solidFill>
                  <a:srgbClr val="FF0000"/>
                </a:solidFill>
              </a:rPr>
              <a:t>office: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736"/>
            <a:ext cx="9168297" cy="44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19150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22325"/>
            <a:ext cx="9144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2038" y="411163"/>
            <a:ext cx="701833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476672"/>
            <a:ext cx="701833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76747"/>
            <a:ext cx="91440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资源：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736"/>
            <a:ext cx="9143999" cy="44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4670" y="1340768"/>
            <a:ext cx="9188670" cy="40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17813"/>
            <a:ext cx="9144000" cy="44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26864"/>
            <a:ext cx="9144000" cy="512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28800"/>
            <a:ext cx="9165714" cy="327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试题：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48680"/>
            <a:ext cx="9144000" cy="5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演示</Application>
  <PresentationFormat>全屏显示(4:3)</PresentationFormat>
  <Paragraphs>20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Young-未央</cp:lastModifiedBy>
  <cp:revision>10</cp:revision>
  <dcterms:created xsi:type="dcterms:W3CDTF">2018-01-09T01:13:45Z</dcterms:created>
  <dcterms:modified xsi:type="dcterms:W3CDTF">2018-01-09T01:18:05Z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